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8138ED-B9DD-4EDA-95F9-220DFD3A85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FC7249C-6D00-431E-8754-AC4132BF20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BC102B-8785-4891-9AFE-D30FF2CF7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EE0B0-8F23-4FA3-A735-9E2016263B1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230064-C823-447A-8DC4-6D01360EF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1D700D-033A-4BC2-B46A-FA46B2B06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934E2-156A-4A33-A573-47962089D0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7088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0A2BEF-7AD0-4FC0-89DF-746D76744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4A64980-3795-4DD6-88FE-8E8E23708F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EB48A7-FF75-4171-A022-8F88DC3B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EE0B0-8F23-4FA3-A735-9E2016263B1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6421CA-1305-44A3-A280-49C5F499C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0F251B-E656-40B8-A013-7853E8842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934E2-156A-4A33-A573-47962089D0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7810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E928BFA-24B7-4474-AD4E-50C1D0B313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06D64B5-4077-4404-8440-9A4EEF32D4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32C6FC-41A0-4E1F-A37C-CFEFA485C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EE0B0-8F23-4FA3-A735-9E2016263B1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04DB86-7472-4654-A7C7-8511AE62E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EFD38F-5482-4EBA-BF2E-30769197C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934E2-156A-4A33-A573-47962089D0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1375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F5A440-7408-4390-B8D7-FD9E8F388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133FCC-5F9C-4ED8-A286-83107EB668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582A36-6AAB-40B1-BA75-F90ADF991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EE0B0-8F23-4FA3-A735-9E2016263B1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E3B581-C1FC-4565-A429-BC05F9012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F1E732-24CD-4506-8C23-B9C88EF0E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934E2-156A-4A33-A573-47962089D0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5286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45F195-51A1-47F8-9799-A840A66B4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B7390B-9400-4269-ABE8-5B63AAE408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62F995-82F1-46D1-A68C-900DD3C26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EE0B0-8F23-4FA3-A735-9E2016263B1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B64293-D6D8-4E37-A18D-06D1310FF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7AC7A05-0C92-41AA-AD02-9A45E90F0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934E2-156A-4A33-A573-47962089D0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1527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479A6F-07DD-40E3-8DA6-5E2315668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B2E056-8F45-4459-8862-D046F43344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CF12D9B-7E4C-4632-B5FA-8F6E5CCD42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8D00A86-9668-4B64-95BB-A04601448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EE0B0-8F23-4FA3-A735-9E2016263B1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F98FB65-2756-4908-BC04-990B337A6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541AFD8-3656-49F1-B1DD-B6A662A8D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934E2-156A-4A33-A573-47962089D0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1457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33C19B-1678-45C0-BB38-F318C84A8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B33A67-C3AE-45F5-A7BC-8805798DF9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0808DF4-1E60-420B-81EB-EBC48A0682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FEA66E3-98C3-4B23-9052-187805F858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1A2B623-87F2-4567-B679-A725734BA3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A8ED1AC-9D16-4569-82D8-C4C583552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EE0B0-8F23-4FA3-A735-9E2016263B1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6BF05D6-314C-470C-8EE5-86AC19079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1E38BB6-5B91-404E-9328-B5560BCF4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934E2-156A-4A33-A573-47962089D0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777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853301-8EC6-401E-AF12-B6FB07892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C3CFB1-CF2D-4646-AB96-38F3DE455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EE0B0-8F23-4FA3-A735-9E2016263B1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A576C1A-B035-4FCC-8610-AB3A33579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0545EFE-48D0-49DA-BA09-95AAB8897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934E2-156A-4A33-A573-47962089D0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9965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202648F-5B2D-4CA7-969E-A1C51BF49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EE0B0-8F23-4FA3-A735-9E2016263B1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91B9116-4620-46C7-8E97-A822FDFD4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F737374-5DAD-4915-8E0A-6E66A8A60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934E2-156A-4A33-A573-47962089D0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0372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75C28F-4F9E-4DE4-B704-B57126D9C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C21087-ED3C-4213-9797-90412804D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D2A447B-EF5C-4491-BF99-6D647A47C7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7768920-C45A-43CC-A742-11A561D4C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EE0B0-8F23-4FA3-A735-9E2016263B1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FE69753-DED7-417C-AE39-005250B84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9F2E0C1-1763-4E33-8918-ABAE317A0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934E2-156A-4A33-A573-47962089D0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6468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186B0A-CEDF-4B95-A260-65513824D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5725BC6-FCAB-429B-84BF-7FEBA0D196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C38999A-95AC-442C-8231-5C375DBE6F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735CB4C-4670-42D8-B879-D80CD9B51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EE0B0-8F23-4FA3-A735-9E2016263B1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5E5E6E2-A6D1-484B-A977-5F251BA27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80430B2-E94E-46EA-A387-2B33D7837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934E2-156A-4A33-A573-47962089D0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2723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1005CC4-AA15-4F33-90DA-E54F3B05A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47FC4AE-77D9-4B2B-AFD5-35D8565F52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EC9A8B-F578-4875-BFD7-6242047AC1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5EE0B0-8F23-4FA3-A735-9E2016263B12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AFE562-8419-4890-BC51-9DCABA895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9A1CB8-11E9-4B93-8CAC-214E8BF8E4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F934E2-156A-4A33-A573-47962089D0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43970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">
            <a:extLst>
              <a:ext uri="{FF2B5EF4-FFF2-40B4-BE49-F238E27FC236}">
                <a16:creationId xmlns:a16="http://schemas.microsoft.com/office/drawing/2014/main" id="{1207D775-8CDA-453B-B083-44DA64F999A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062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0">
            <a:extLst>
              <a:ext uri="{FF2B5EF4-FFF2-40B4-BE49-F238E27FC236}">
                <a16:creationId xmlns:a16="http://schemas.microsoft.com/office/drawing/2014/main" id="{51E81B53-D01F-4153-99CA-C6DB027450A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983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1">
            <a:extLst>
              <a:ext uri="{FF2B5EF4-FFF2-40B4-BE49-F238E27FC236}">
                <a16:creationId xmlns:a16="http://schemas.microsoft.com/office/drawing/2014/main" id="{9C9DD840-6499-4020-BF17-278B65FB63F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53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2">
            <a:extLst>
              <a:ext uri="{FF2B5EF4-FFF2-40B4-BE49-F238E27FC236}">
                <a16:creationId xmlns:a16="http://schemas.microsoft.com/office/drawing/2014/main" id="{BDF9A654-F716-4D02-8F8E-A3B61787C23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1033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3">
            <a:extLst>
              <a:ext uri="{FF2B5EF4-FFF2-40B4-BE49-F238E27FC236}">
                <a16:creationId xmlns:a16="http://schemas.microsoft.com/office/drawing/2014/main" id="{895435AA-66BD-47E4-A1F7-6872252E7D2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808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2">
            <a:extLst>
              <a:ext uri="{FF2B5EF4-FFF2-40B4-BE49-F238E27FC236}">
                <a16:creationId xmlns:a16="http://schemas.microsoft.com/office/drawing/2014/main" id="{ECDC769E-DB84-447E-834B-89EE74A015F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27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3">
            <a:extLst>
              <a:ext uri="{FF2B5EF4-FFF2-40B4-BE49-F238E27FC236}">
                <a16:creationId xmlns:a16="http://schemas.microsoft.com/office/drawing/2014/main" id="{05FAACA2-4EBC-40B5-AE03-2ACB12BA01A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703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4">
            <a:extLst>
              <a:ext uri="{FF2B5EF4-FFF2-40B4-BE49-F238E27FC236}">
                <a16:creationId xmlns:a16="http://schemas.microsoft.com/office/drawing/2014/main" id="{2D910B3D-EF2B-4763-B9E5-372BD0EF0EE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493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5">
            <a:extLst>
              <a:ext uri="{FF2B5EF4-FFF2-40B4-BE49-F238E27FC236}">
                <a16:creationId xmlns:a16="http://schemas.microsoft.com/office/drawing/2014/main" id="{380ABF37-5D5A-4B3F-9DB9-AB4981A714E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786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6">
            <a:extLst>
              <a:ext uri="{FF2B5EF4-FFF2-40B4-BE49-F238E27FC236}">
                <a16:creationId xmlns:a16="http://schemas.microsoft.com/office/drawing/2014/main" id="{8FF7805D-CA4E-4363-B5C3-823A93C2BE5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204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7">
            <a:extLst>
              <a:ext uri="{FF2B5EF4-FFF2-40B4-BE49-F238E27FC236}">
                <a16:creationId xmlns:a16="http://schemas.microsoft.com/office/drawing/2014/main" id="{1292C92D-2C99-4CF4-9C48-8BDD9343967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280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8">
            <a:extLst>
              <a:ext uri="{FF2B5EF4-FFF2-40B4-BE49-F238E27FC236}">
                <a16:creationId xmlns:a16="http://schemas.microsoft.com/office/drawing/2014/main" id="{C2306FD8-D025-41E9-9D18-84438EDA076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589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9">
            <a:extLst>
              <a:ext uri="{FF2B5EF4-FFF2-40B4-BE49-F238E27FC236}">
                <a16:creationId xmlns:a16="http://schemas.microsoft.com/office/drawing/2014/main" id="{1E20F006-ACF0-4EC5-8A94-C0077ABF84B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8418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</cp:revision>
  <dcterms:created xsi:type="dcterms:W3CDTF">2020-01-09T07:54:11Z</dcterms:created>
  <dcterms:modified xsi:type="dcterms:W3CDTF">2020-01-09T07:55:02Z</dcterms:modified>
</cp:coreProperties>
</file>

<file path=docProps/thumbnail.jpeg>
</file>